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1" r:id="rId6"/>
    <p:sldId id="312" r:id="rId7"/>
    <p:sldId id="314" r:id="rId8"/>
    <p:sldId id="313" r:id="rId9"/>
    <p:sldId id="315" r:id="rId10"/>
    <p:sldId id="318" r:id="rId11"/>
    <p:sldId id="316" r:id="rId12"/>
    <p:sldId id="317" r:id="rId13"/>
    <p:sldId id="319" r:id="rId14"/>
    <p:sldId id="320" r:id="rId15"/>
    <p:sldId id="322" r:id="rId16"/>
    <p:sldId id="321" r:id="rId17"/>
    <p:sldId id="323" r:id="rId18"/>
    <p:sldId id="324" r:id="rId19"/>
    <p:sldId id="325" r:id="rId20"/>
    <p:sldId id="326" r:id="rId21"/>
    <p:sldId id="32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apstone-custom-scgvf8r6ezgfww6isgng8a.streamlit.app/" TargetMode="External"/><Relationship Id="rId2" Type="http://schemas.openxmlformats.org/officeDocument/2006/relationships/hyperlink" Target="https://github.com/SholinADM/Capstone-custom/tree/ma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hyperlink" Target="https://www.kaggle.com/datasets/ryanbadai/clothes-datase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Fashionista</a:t>
            </a:r>
            <a:br>
              <a:rPr lang="en-US" sz="4400" dirty="0"/>
            </a:br>
            <a:r>
              <a:rPr lang="en-US" sz="4400" dirty="0"/>
              <a:t>AI Styling Assistant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By Adam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3C0C-C23C-4FC7-B0F1-2F2851F2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Comment</a:t>
            </a:r>
            <a:endParaRPr lang="en-M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2701F7-C894-4550-9373-8E16C37AB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20" y="361827"/>
            <a:ext cx="6687483" cy="1752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64A3A9-1B44-4822-B2E7-8855714A2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3" y="1809750"/>
            <a:ext cx="2762636" cy="3753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69675-135C-41A2-AE77-5552A5C20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269" y="2347606"/>
            <a:ext cx="6687483" cy="4391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30098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3C0C-C23C-4FC7-B0F1-2F2851F2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413" y="652463"/>
            <a:ext cx="10353762" cy="1257300"/>
          </a:xfrm>
        </p:spPr>
        <p:txBody>
          <a:bodyPr/>
          <a:lstStyle/>
          <a:p>
            <a:pPr algn="r"/>
            <a:r>
              <a:rPr lang="en-US" dirty="0"/>
              <a:t>Suggests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C7E1F-5178-46CD-9859-72C985CFF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13" y="123364"/>
            <a:ext cx="6649378" cy="3305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D07572-82F7-4A47-BC7D-BF546B52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49" y="2892743"/>
            <a:ext cx="6163138" cy="3515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4423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3C0C-C23C-4FC7-B0F1-2F2851F2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938" y="5195888"/>
            <a:ext cx="10353762" cy="1257300"/>
          </a:xfrm>
        </p:spPr>
        <p:txBody>
          <a:bodyPr/>
          <a:lstStyle/>
          <a:p>
            <a:pPr algn="r"/>
            <a:r>
              <a:rPr lang="en-US" dirty="0"/>
              <a:t>Navigate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669B9-852D-41A2-9D56-30D34752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1180786"/>
            <a:ext cx="6439799" cy="44964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1009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3C0C-C23C-4FC7-B0F1-2F2851F2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59" y="4681538"/>
            <a:ext cx="2919875" cy="12573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Download &amp; </a:t>
            </a:r>
            <a:br>
              <a:rPr lang="en-US" dirty="0"/>
            </a:br>
            <a:r>
              <a:rPr lang="en-US" dirty="0"/>
              <a:t>Reset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6D05C-09E7-4559-8275-CA8CD118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88" y="1757025"/>
            <a:ext cx="7506748" cy="48298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07E52-6FD1-472C-A8A5-330A6F33D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59" y="519112"/>
            <a:ext cx="6649378" cy="2686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61822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3C0C-C23C-4FC7-B0F1-2F2851F2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84" y="481013"/>
            <a:ext cx="2919875" cy="12573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Unknown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78FA4-C14C-4908-AF8E-6871279C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58" y="1738313"/>
            <a:ext cx="6687483" cy="40105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62684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A30D-0838-4588-8C08-F00E2DF75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695D-5F45-4B84-902E-E0B3749A1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Fashionista is a helpful assistant bot that help comment on user choice of attire as well as giving suggestion and navigate user in the web.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769582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10244-3404-4C78-B29C-A98D020C5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676" y="1085850"/>
            <a:ext cx="4644043" cy="1257300"/>
          </a:xfrm>
        </p:spPr>
        <p:txBody>
          <a:bodyPr/>
          <a:lstStyle/>
          <a:p>
            <a:pPr algn="l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Links</a:t>
            </a:r>
            <a:endParaRPr lang="en-MY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31B9E-7CCF-4BD8-AFA7-E9F357129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677" y="2343150"/>
            <a:ext cx="4644043" cy="3429000"/>
          </a:xfrm>
        </p:spPr>
        <p:txBody>
          <a:bodyPr>
            <a:norm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MY" dirty="0" err="1">
                <a:hlinkClick r:id="rId2"/>
              </a:rPr>
              <a:t>SholinADM</a:t>
            </a:r>
            <a:r>
              <a:rPr lang="en-MY" dirty="0">
                <a:hlinkClick r:id="rId2"/>
              </a:rPr>
              <a:t>/Capstone-custom</a:t>
            </a:r>
            <a:endParaRPr lang="en-MY" dirty="0"/>
          </a:p>
          <a:p>
            <a:r>
              <a:rPr lang="en-US" dirty="0"/>
              <a:t>S</a:t>
            </a:r>
            <a:r>
              <a:rPr lang="en-MY" dirty="0" err="1"/>
              <a:t>treamlit</a:t>
            </a:r>
            <a:r>
              <a:rPr lang="en-MY" dirty="0"/>
              <a:t>: </a:t>
            </a:r>
            <a:r>
              <a:rPr lang="en-MY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https://capstone-custom-scgvf8r6ezgfww6isgng8a.streamlit.app</a:t>
            </a:r>
            <a:r>
              <a:rPr lang="en-MY" dirty="0">
                <a:solidFill>
                  <a:srgbClr val="FFC000"/>
                </a:solidFill>
              </a:rPr>
              <a:t> </a:t>
            </a:r>
          </a:p>
          <a:p>
            <a:r>
              <a:rPr lang="en-US" dirty="0"/>
              <a:t>Dataset source</a:t>
            </a:r>
            <a:r>
              <a:rPr lang="en-MY" dirty="0"/>
              <a:t>: </a:t>
            </a:r>
            <a:r>
              <a:rPr lang="en-MY" dirty="0">
                <a:solidFill>
                  <a:srgbClr val="FFC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Clothes Dataset</a:t>
            </a:r>
            <a:endParaRPr lang="en-MY" dirty="0">
              <a:solidFill>
                <a:srgbClr val="FFC000"/>
              </a:solidFill>
            </a:endParaRPr>
          </a:p>
          <a:p>
            <a:endParaRPr lang="en-MY" dirty="0">
              <a:solidFill>
                <a:srgbClr val="FFC000"/>
              </a:solidFill>
            </a:endParaRPr>
          </a:p>
          <a:p>
            <a:pPr marL="36900" indent="0">
              <a:buNone/>
            </a:pPr>
            <a:endParaRPr lang="en-MY" dirty="0">
              <a:solidFill>
                <a:srgbClr val="FFC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DF9D4C-B806-49A8-BCE1-19F34E478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219" y="3009898"/>
            <a:ext cx="2409827" cy="2409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69FE05-5A7B-45A2-B6D6-1B7F1CC4D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14475"/>
            <a:ext cx="2409826" cy="2409826"/>
          </a:xfrm>
          <a:prstGeom prst="rect">
            <a:avLst/>
          </a:prstGeom>
        </p:spPr>
      </p:pic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D9BED230-10F6-4765-A7FB-B70E10357DE2}"/>
              </a:ext>
            </a:extLst>
          </p:cNvPr>
          <p:cNvSpPr/>
          <p:nvPr/>
        </p:nvSpPr>
        <p:spPr>
          <a:xfrm>
            <a:off x="6258407" y="3924301"/>
            <a:ext cx="1987042" cy="504824"/>
          </a:xfrm>
          <a:prstGeom prst="flowChartAlternate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  <a:endParaRPr lang="en-MY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7598ADF-8114-4F00-94E3-3CD085BF159D}"/>
              </a:ext>
            </a:extLst>
          </p:cNvPr>
          <p:cNvSpPr/>
          <p:nvPr/>
        </p:nvSpPr>
        <p:spPr>
          <a:xfrm>
            <a:off x="8928611" y="2500307"/>
            <a:ext cx="1987042" cy="504824"/>
          </a:xfrm>
          <a:prstGeom prst="flowChartAlternate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STREAMLIT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70816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76A3B-894B-489D-BACC-851A2EE5E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1" y="242625"/>
            <a:ext cx="6611273" cy="3381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305B1-D061-49E4-AC94-03FDC897D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731" y="2842949"/>
            <a:ext cx="6706536" cy="3772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57584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B96227-CB29-4368-BE26-43B6E3624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23" y="428452"/>
            <a:ext cx="6649378" cy="2486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C5C66-9A75-420D-9895-986695955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599" y="2733425"/>
            <a:ext cx="6649378" cy="3591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6083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DA689AE-3BCA-B73B-16AD-3C61E677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95349"/>
            <a:ext cx="3706889" cy="904875"/>
          </a:xfr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pPr algn="l"/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INTRODUCTION</a:t>
            </a:r>
            <a:endParaRPr lang="en-MY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DB2BC01-77E9-7307-8DC8-B239E4AAD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56163" y="895349"/>
            <a:ext cx="6763914" cy="44196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E96475-C4DA-7E20-939D-A6A84A5E0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714501"/>
            <a:ext cx="3706889" cy="3600450"/>
          </a:xfr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>
            <a:normAutofit lnSpcReduction="10000"/>
          </a:bodyPr>
          <a:lstStyle/>
          <a:p>
            <a:pPr algn="l"/>
            <a:endParaRPr lang="en-US" sz="1800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Revolutionizing online clothing shopping with AI-powered style advice. Addressing the "I have nothing to wear!“, “Can I wear this attire here?”, “How can I look good?” problem with smart suggestions. Perfect for those lacking a sense of fashion. Transforming your boutique websites with intelligent style recommendations.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D17DD-6456-E284-1399-1DE19B74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FASHIONISTA GOALS</a:t>
            </a:r>
            <a:endParaRPr lang="en-MY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28E4D-E892-D6A1-51FA-2D9B0FEC8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1. COMMENT</a:t>
            </a:r>
            <a:endParaRPr lang="en-MY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BC871-C1AD-083A-085D-36DEC3C7275E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Fashionista can scan user’s attire and give comment on the appropriateness of the attire on a given event or season</a:t>
            </a:r>
            <a:endParaRPr lang="en-MY" sz="200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CE5D9-E58E-4AD9-0ABC-3E62F4200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2. SUGGEST</a:t>
            </a:r>
            <a:endParaRPr lang="en-MY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8AB27D-39A6-18CA-7919-C79F30A67BF9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Fashionista can use the knowledge bank to gives suggestion to the user regarding appropriate attire and matching clothing</a:t>
            </a:r>
            <a:endParaRPr lang="en-MY" sz="2000" dirty="0">
              <a:solidFill>
                <a:schemeClr val="tx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611AEC-8A83-ACF7-8DA1-0CB66ADDC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3. NAVIGATE</a:t>
            </a:r>
            <a:endParaRPr lang="en-MY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46A1C13-1981-F7D6-16C7-29A00D7C2F8E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Fashionista can be use to easily locate the category of a given attire in a huge archive.</a:t>
            </a:r>
            <a:endParaRPr lang="en-MY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92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11A5A-7642-538B-CE44-F282B3AE0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FASHIONISTA FEATURES</a:t>
            </a:r>
            <a:endParaRPr lang="en-MY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E9DB1-1721-9B74-1024-3D2A66DE1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Font typeface="+mj-lt"/>
              <a:buAutoNum type="arabicPeriod"/>
            </a:pPr>
            <a:r>
              <a:rPr lang="en-US" dirty="0"/>
              <a:t>Generative AI chatbot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Image object classification, (camera and file)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Auto-navigate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Save and Clear chat messages</a:t>
            </a:r>
          </a:p>
          <a:p>
            <a:pPr marL="494100" indent="-457200">
              <a:buFont typeface="+mj-lt"/>
              <a:buAutoNum type="arabicPeriod"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50938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7C808BD-243A-4B13-98E0-64C00B06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DEMONSTRATION</a:t>
            </a:r>
            <a:endParaRPr lang="en-MY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84A436-C6B2-F658-3D18-B746F22FA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1745" y="2695574"/>
            <a:ext cx="5706080" cy="2565397"/>
          </a:xfrm>
        </p:spPr>
        <p:txBody>
          <a:bodyPr numCol="2">
            <a:normAutofit fontScale="92500" lnSpcReduction="10000"/>
          </a:bodyPr>
          <a:lstStyle/>
          <a:p>
            <a:r>
              <a:rPr lang="en-MY" sz="2700" dirty="0"/>
              <a:t>Blazer</a:t>
            </a:r>
          </a:p>
          <a:p>
            <a:r>
              <a:rPr lang="en-MY" sz="2700" dirty="0"/>
              <a:t>Denim jacket</a:t>
            </a:r>
          </a:p>
          <a:p>
            <a:r>
              <a:rPr lang="en-MY" sz="2700" dirty="0"/>
              <a:t>Hoodie</a:t>
            </a:r>
          </a:p>
          <a:p>
            <a:r>
              <a:rPr lang="en-MY" sz="2700" dirty="0"/>
              <a:t>Button shirt</a:t>
            </a:r>
          </a:p>
          <a:p>
            <a:r>
              <a:rPr lang="en-MY" sz="2700" dirty="0"/>
              <a:t>Jeans</a:t>
            </a:r>
          </a:p>
          <a:p>
            <a:r>
              <a:rPr lang="en-MY" sz="2700" dirty="0"/>
              <a:t>Shorts</a:t>
            </a:r>
          </a:p>
          <a:p>
            <a:r>
              <a:rPr lang="en-MY" sz="2700" dirty="0"/>
              <a:t>T-shirts</a:t>
            </a:r>
          </a:p>
          <a:p>
            <a:r>
              <a:rPr lang="en-MY" sz="2700" dirty="0"/>
              <a:t>Long pants</a:t>
            </a:r>
          </a:p>
          <a:p>
            <a:endParaRPr lang="en-MY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127DF06-75FF-75D0-26AD-F48E6151D2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45627" y="2076450"/>
            <a:ext cx="3787145" cy="3622675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E34FC6-2B8C-6344-FD3B-559F8DFD5938}"/>
              </a:ext>
            </a:extLst>
          </p:cNvPr>
          <p:cNvSpPr txBox="1"/>
          <p:nvPr/>
        </p:nvSpPr>
        <p:spPr>
          <a:xfrm>
            <a:off x="971745" y="1972299"/>
            <a:ext cx="52863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Mock up blog listing 8 items: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6677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F990E-5305-4294-A5B6-8CF5EA2D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 AI Architecture</a:t>
            </a:r>
            <a:endParaRPr lang="en-MY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88D405-9AFE-441B-AB18-3FEC51D96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9038" y="2016114"/>
            <a:ext cx="6411912" cy="34448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3B197D-EA01-45A5-8955-E244EA62A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Model gpt-4o-mini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Utilize chroma DB for text vectorization</a:t>
            </a: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1430243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F990E-5305-4294-A5B6-8CF5EA2D2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1939" y="1237196"/>
            <a:ext cx="3706889" cy="182191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Image object classification technology</a:t>
            </a:r>
            <a:endParaRPr lang="en-MY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3B197D-EA01-45A5-8955-E244EA62A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03579" y="3059114"/>
            <a:ext cx="3706889" cy="301625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Utilize </a:t>
            </a:r>
            <a:r>
              <a:rPr lang="en-US" sz="2000" dirty="0" err="1"/>
              <a:t>Keras</a:t>
            </a:r>
            <a:r>
              <a:rPr lang="en-US" sz="2000" dirty="0"/>
              <a:t> </a:t>
            </a:r>
            <a:r>
              <a:rPr lang="en-MY" sz="2000" dirty="0">
                <a:effectLst/>
              </a:rPr>
              <a:t>MobileNetV2</a:t>
            </a:r>
            <a:endParaRPr lang="en-US" sz="200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Trained on 3700 samples to identifies 8 classes</a:t>
            </a:r>
            <a:endParaRPr lang="en-MY" sz="2000" dirty="0"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5358D-2EBB-4910-B31B-09CFF9C70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13" y="1399594"/>
            <a:ext cx="4174099" cy="4058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A94BA5-2C60-494F-B142-242EF85BB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07" y="551942"/>
            <a:ext cx="2077968" cy="575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19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BA4FD-4F81-436E-8989-E1F71BF53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34" y="954749"/>
            <a:ext cx="11134131" cy="4948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7790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3C0C-C23C-4FC7-B0F1-2F2851F2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Sample chat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DFF38-9392-473F-AD52-2FFC8775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619" y="1866900"/>
            <a:ext cx="6697010" cy="4353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16797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www.w3.org/XML/1998/namespace"/>
    <ds:schemaRef ds:uri="16c05727-aa75-4e4a-9b5f-8a80a1165891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71af3243-3dd4-4a8d-8c0d-dd76da1f02a5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{DAF6D98D-C3F8-4D61-9B35-05E31CB190C8}tf00934815_win32</Template>
  <TotalTime>208</TotalTime>
  <Words>256</Words>
  <Application>Microsoft Office PowerPoint</Application>
  <PresentationFormat>Widescreen</PresentationFormat>
  <Paragraphs>47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Goudy Old Style</vt:lpstr>
      <vt:lpstr>Trebuchet MS</vt:lpstr>
      <vt:lpstr>Wingdings 2</vt:lpstr>
      <vt:lpstr>SlateVTI</vt:lpstr>
      <vt:lpstr>Fashionista AI Styling Assistant</vt:lpstr>
      <vt:lpstr>INTRODUCTION</vt:lpstr>
      <vt:lpstr>FASHIONISTA GOALS</vt:lpstr>
      <vt:lpstr>FASHIONISTA FEATURES</vt:lpstr>
      <vt:lpstr>DEMONSTRATION</vt:lpstr>
      <vt:lpstr>Gen AI Architecture</vt:lpstr>
      <vt:lpstr>Image object classification technology</vt:lpstr>
      <vt:lpstr>PowerPoint Presentation</vt:lpstr>
      <vt:lpstr>Sample chat</vt:lpstr>
      <vt:lpstr>Comment</vt:lpstr>
      <vt:lpstr>Suggests</vt:lpstr>
      <vt:lpstr>Navigate</vt:lpstr>
      <vt:lpstr>Download &amp;  Reset</vt:lpstr>
      <vt:lpstr>Unknown</vt:lpstr>
      <vt:lpstr>Conclusion</vt:lpstr>
      <vt:lpstr>Links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Fashionista AI Styling Assistant</dc:title>
  <dc:creator>Adam Azmi</dc:creator>
  <cp:lastModifiedBy>Suhaimi bin Ahmad</cp:lastModifiedBy>
  <cp:revision>18</cp:revision>
  <dcterms:created xsi:type="dcterms:W3CDTF">2025-03-19T13:01:29Z</dcterms:created>
  <dcterms:modified xsi:type="dcterms:W3CDTF">2025-03-20T03:34:02Z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